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87" r:id="rId6"/>
    <p:sldId id="262" r:id="rId7"/>
    <p:sldId id="286" r:id="rId8"/>
    <p:sldId id="263" r:id="rId9"/>
    <p:sldId id="264" r:id="rId10"/>
    <p:sldId id="265" r:id="rId11"/>
    <p:sldId id="281" r:id="rId12"/>
    <p:sldId id="267" r:id="rId13"/>
    <p:sldId id="268" r:id="rId14"/>
    <p:sldId id="282" r:id="rId15"/>
    <p:sldId id="269" r:id="rId16"/>
    <p:sldId id="270" r:id="rId17"/>
    <p:sldId id="285" r:id="rId18"/>
    <p:sldId id="271" r:id="rId19"/>
    <p:sldId id="284" r:id="rId20"/>
    <p:sldId id="272" r:id="rId21"/>
    <p:sldId id="277" r:id="rId22"/>
    <p:sldId id="273" r:id="rId23"/>
    <p:sldId id="274" r:id="rId24"/>
    <p:sldId id="275" r:id="rId25"/>
    <p:sldId id="260" r:id="rId26"/>
    <p:sldId id="261" r:id="rId27"/>
  </p:sldIdLst>
  <p:sldSz cx="18288000" cy="10287000"/>
  <p:notesSz cx="6858000" cy="9144000"/>
  <p:embeddedFontLst>
    <p:embeddedFont>
      <p:font typeface="Arial Bold" panose="020B0704020202020204" pitchFamily="34" charset="0"/>
      <p:regular r:id="rId29"/>
      <p:bold r:id="rId30"/>
    </p:embeddedFont>
    <p:embeddedFont>
      <p:font typeface="Asap Medium" panose="020B0604020202020204" charset="0"/>
      <p:regular r:id="rId31"/>
    </p:embeddedFont>
    <p:embeddedFont>
      <p:font typeface="Maven Pro Heavy" panose="020B0604020202020204" charset="0"/>
      <p:regular r:id="rId32"/>
    </p:embeddedFont>
    <p:embeddedFont>
      <p:font typeface="Muli" panose="020B0604020202020204" charset="0"/>
      <p:regular r:id="rId33"/>
    </p:embeddedFont>
    <p:embeddedFont>
      <p:font typeface="Muli Bold" panose="020B0604020202020204" charset="0"/>
      <p:regular r:id="rId34"/>
    </p:embeddedFont>
    <p:embeddedFont>
      <p:font typeface="Open Sans" panose="020B0606030504020204" pitchFamily="3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22" autoAdjust="0"/>
  </p:normalViewPr>
  <p:slideViewPr>
    <p:cSldViewPr>
      <p:cViewPr varScale="1">
        <p:scale>
          <a:sx n="62" d="100"/>
          <a:sy n="62" d="100"/>
        </p:scale>
        <p:origin x="100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365D-18F7-4278-930B-B58ECEB6A90C}"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4CA4C-5AC7-48B8-B84D-6CD3006ED84E}" type="slidenum">
              <a:rPr lang="en-US" smtClean="0"/>
              <a:t>‹#›</a:t>
            </a:fld>
            <a:endParaRPr lang="en-US"/>
          </a:p>
        </p:txBody>
      </p:sp>
    </p:spTree>
    <p:extLst>
      <p:ext uri="{BB962C8B-B14F-4D97-AF65-F5344CB8AC3E}">
        <p14:creationId xmlns:p14="http://schemas.microsoft.com/office/powerpoint/2010/main" val="252947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13</a:t>
            </a:fld>
            <a:endParaRPr lang="en-US"/>
          </a:p>
        </p:txBody>
      </p:sp>
    </p:spTree>
    <p:extLst>
      <p:ext uri="{BB962C8B-B14F-4D97-AF65-F5344CB8AC3E}">
        <p14:creationId xmlns:p14="http://schemas.microsoft.com/office/powerpoint/2010/main" val="16017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15</a:t>
            </a:fld>
            <a:endParaRPr lang="en-US"/>
          </a:p>
        </p:txBody>
      </p:sp>
    </p:spTree>
    <p:extLst>
      <p:ext uri="{BB962C8B-B14F-4D97-AF65-F5344CB8AC3E}">
        <p14:creationId xmlns:p14="http://schemas.microsoft.com/office/powerpoint/2010/main" val="309276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t>
            </a:r>
          </a:p>
        </p:txBody>
      </p:sp>
      <p:sp>
        <p:nvSpPr>
          <p:cNvPr id="4" name="Slide Number Placeholder 3"/>
          <p:cNvSpPr>
            <a:spLocks noGrp="1"/>
          </p:cNvSpPr>
          <p:nvPr>
            <p:ph type="sldNum" sz="quarter" idx="5"/>
          </p:nvPr>
        </p:nvSpPr>
        <p:spPr/>
        <p:txBody>
          <a:bodyPr/>
          <a:lstStyle/>
          <a:p>
            <a:fld id="{D4D4CA4C-5AC7-48B8-B84D-6CD3006ED84E}" type="slidenum">
              <a:rPr lang="en-US" smtClean="0"/>
              <a:t>16</a:t>
            </a:fld>
            <a:endParaRPr lang="en-US"/>
          </a:p>
        </p:txBody>
      </p:sp>
    </p:spTree>
    <p:extLst>
      <p:ext uri="{BB962C8B-B14F-4D97-AF65-F5344CB8AC3E}">
        <p14:creationId xmlns:p14="http://schemas.microsoft.com/office/powerpoint/2010/main" val="114742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21</a:t>
            </a:fld>
            <a:endParaRPr lang="en-US"/>
          </a:p>
        </p:txBody>
      </p:sp>
    </p:spTree>
    <p:extLst>
      <p:ext uri="{BB962C8B-B14F-4D97-AF65-F5344CB8AC3E}">
        <p14:creationId xmlns:p14="http://schemas.microsoft.com/office/powerpoint/2010/main" val="353151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www.ossila.com/products/doctor-blade-coater" TargetMode="External"/><Relationship Id="rId4" Type="http://schemas.openxmlformats.org/officeDocument/2006/relationships/hyperlink" Target="https://www.sciencedirect.com/topics/engineering/knife-coat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58726" y="-6185206"/>
            <a:ext cx="8191859" cy="8176965"/>
          </a:xfrm>
          <a:custGeom>
            <a:avLst/>
            <a:gdLst/>
            <a:ahLst/>
            <a:cxnLst/>
            <a:rect l="l" t="t" r="r" b="b"/>
            <a:pathLst>
              <a:path w="8191859" h="8176965">
                <a:moveTo>
                  <a:pt x="0" y="0"/>
                </a:moveTo>
                <a:lnTo>
                  <a:pt x="8191859" y="0"/>
                </a:lnTo>
                <a:lnTo>
                  <a:pt x="8191859" y="8176965"/>
                </a:lnTo>
                <a:lnTo>
                  <a:pt x="0" y="8176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55075" y="7625788"/>
            <a:ext cx="8525877" cy="8510375"/>
          </a:xfrm>
          <a:custGeom>
            <a:avLst/>
            <a:gdLst/>
            <a:ahLst/>
            <a:cxnLst/>
            <a:rect l="l" t="t" r="r" b="b"/>
            <a:pathLst>
              <a:path w="8525877" h="8510375">
                <a:moveTo>
                  <a:pt x="0" y="0"/>
                </a:moveTo>
                <a:lnTo>
                  <a:pt x="8525877" y="0"/>
                </a:lnTo>
                <a:lnTo>
                  <a:pt x="8525877" y="8510375"/>
                </a:lnTo>
                <a:lnTo>
                  <a:pt x="0" y="8510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4"/>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5"/>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doctor blade</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05741"/>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306569" y="495300"/>
            <a:ext cx="12959509" cy="9266049"/>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44130" y="9761349"/>
            <a:ext cx="959973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11: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nguyên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lý</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nguồn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sơn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phủ</a:t>
            </a:r>
            <a:endParaRPr lang="en-US" sz="2499" dirty="0">
              <a:solidFill>
                <a:srgbClr val="202020"/>
              </a:solidFill>
              <a:latin typeface="Arial"/>
              <a:ea typeface="Arial"/>
              <a:cs typeface="Arial"/>
              <a:sym typeface="Arial"/>
            </a:endParaRP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D4A57EC2-A4FC-ACCC-5A9C-1F23BB7CB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62" y="1257300"/>
            <a:ext cx="19720924" cy="8382000"/>
          </a:xfrm>
          <a:prstGeom prst="rect">
            <a:avLst/>
          </a:prstGeom>
        </p:spPr>
      </p:pic>
      <p:sp>
        <p:nvSpPr>
          <p:cNvPr id="5" name="TextBox 5"/>
          <p:cNvSpPr txBox="1"/>
          <p:nvPr/>
        </p:nvSpPr>
        <p:spPr>
          <a:xfrm>
            <a:off x="4705100" y="90297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14: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giải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thuật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máy</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bladecoating</a:t>
            </a:r>
            <a:endParaRPr lang="en-US" sz="2499" dirty="0">
              <a:solidFill>
                <a:srgbClr val="202020"/>
              </a:solidFill>
              <a:latin typeface="Arial"/>
              <a:ea typeface="Arial"/>
              <a:cs typeface="Arial"/>
              <a:sym typeface="Arial"/>
            </a:endParaRP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11522" y="1485900"/>
            <a:ext cx="11464955" cy="7810500"/>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705099" y="92964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15: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ứng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dụng</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34C80-5D7E-0788-E3D5-2439376B90DC}"/>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F0B64BF-4B8E-F3CA-908D-65E6FEC76424}"/>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963" y="1524467"/>
            <a:ext cx="4423681" cy="765061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6540" y="1524467"/>
            <a:ext cx="4466885" cy="7612048"/>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187549" y="8130183"/>
            <a:ext cx="8629400" cy="8613710"/>
          </a:xfrm>
          <a:custGeom>
            <a:avLst/>
            <a:gdLst/>
            <a:ahLst/>
            <a:cxnLst/>
            <a:rect l="l" t="t" r="r" b="b"/>
            <a:pathLst>
              <a:path w="8629400" h="8613710">
                <a:moveTo>
                  <a:pt x="0" y="0"/>
                </a:moveTo>
                <a:lnTo>
                  <a:pt x="8629400" y="0"/>
                </a:lnTo>
                <a:lnTo>
                  <a:pt x="8629400" y="8613711"/>
                </a:lnTo>
                <a:lnTo>
                  <a:pt x="0" y="8613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003872" y="5170575"/>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787759" y="533739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linh</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kiện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chuyển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đổi</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năng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3" name="Freeform 6">
            <a:extLst>
              <a:ext uri="{FF2B5EF4-FFF2-40B4-BE49-F238E27FC236}">
                <a16:creationId xmlns:a16="http://schemas.microsoft.com/office/drawing/2014/main" id="{590DCC5A-3952-E6C9-7B84-E87CCE1E2B66}"/>
              </a:ext>
            </a:extLst>
          </p:cNvPr>
          <p:cNvSpPr/>
          <p:nvPr/>
        </p:nvSpPr>
        <p:spPr>
          <a:xfrm>
            <a:off x="3022429" y="592460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03872" y="3720904"/>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06342" y="4466629"/>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28800" y="3847478"/>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790229" y="4593203"/>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
        <p:nvSpPr>
          <p:cNvPr id="55" name="TextBox 13">
            <a:extLst>
              <a:ext uri="{FF2B5EF4-FFF2-40B4-BE49-F238E27FC236}">
                <a16:creationId xmlns:a16="http://schemas.microsoft.com/office/drawing/2014/main" id="{B4F4AB40-D811-3714-C7D3-F44B304B567E}"/>
              </a:ext>
            </a:extLst>
          </p:cNvPr>
          <p:cNvSpPr txBox="1"/>
          <p:nvPr/>
        </p:nvSpPr>
        <p:spPr>
          <a:xfrm>
            <a:off x="1828800" y="603957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9.6g PVA</a:t>
            </a:r>
          </a:p>
        </p:txBody>
      </p:sp>
      <p:sp>
        <p:nvSpPr>
          <p:cNvPr id="56" name="Freeform 6">
            <a:extLst>
              <a:ext uri="{FF2B5EF4-FFF2-40B4-BE49-F238E27FC236}">
                <a16:creationId xmlns:a16="http://schemas.microsoft.com/office/drawing/2014/main" id="{BBEB055A-9AD0-BB78-DD68-36A65B5163E6}"/>
              </a:ext>
            </a:extLst>
          </p:cNvPr>
          <p:cNvSpPr/>
          <p:nvPr/>
        </p:nvSpPr>
        <p:spPr>
          <a:xfrm>
            <a:off x="3041178" y="6670327"/>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7" name="TextBox 13">
            <a:extLst>
              <a:ext uri="{FF2B5EF4-FFF2-40B4-BE49-F238E27FC236}">
                <a16:creationId xmlns:a16="http://schemas.microsoft.com/office/drawing/2014/main" id="{BD505DF3-4112-D2DA-BA88-6B75EDAC365B}"/>
              </a:ext>
            </a:extLst>
          </p:cNvPr>
          <p:cNvSpPr txBox="1"/>
          <p:nvPr/>
        </p:nvSpPr>
        <p:spPr>
          <a:xfrm>
            <a:off x="1847549" y="6785295"/>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12g PVA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1" y="5485293"/>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194" y="1982938"/>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pic>
        <p:nvPicPr>
          <p:cNvPr id="4" name="Picture 3" descr="A blue surface with white spots&#10;&#10;AI-generated content may be incorrect.">
            <a:extLst>
              <a:ext uri="{FF2B5EF4-FFF2-40B4-BE49-F238E27FC236}">
                <a16:creationId xmlns:a16="http://schemas.microsoft.com/office/drawing/2014/main" id="{43394D35-5DB4-B39F-EAE3-E8C13062FA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75606" y="2058661"/>
            <a:ext cx="1456641" cy="2607734"/>
          </a:xfrm>
          <a:prstGeom prst="rect">
            <a:avLst/>
          </a:prstGeom>
        </p:spPr>
      </p:pic>
      <p:pic>
        <p:nvPicPr>
          <p:cNvPr id="6" name="Picture 5" descr="A blue and white background&#10;&#10;AI-generated content may be incorrect.">
            <a:extLst>
              <a:ext uri="{FF2B5EF4-FFF2-40B4-BE49-F238E27FC236}">
                <a16:creationId xmlns:a16="http://schemas.microsoft.com/office/drawing/2014/main" id="{35742450-65EF-E4CD-CAD1-AF1F255186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6188" y="5485293"/>
            <a:ext cx="1711494" cy="2610841"/>
          </a:xfrm>
          <a:prstGeom prst="rect">
            <a:avLst/>
          </a:prstGeom>
        </p:spPr>
      </p:pic>
    </p:spTree>
    <p:extLst>
      <p:ext uri="{BB962C8B-B14F-4D97-AF65-F5344CB8AC3E}">
        <p14:creationId xmlns:p14="http://schemas.microsoft.com/office/powerpoint/2010/main" val="9613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
        <p:nvSpPr>
          <p:cNvPr id="6" name="TextBox 6">
            <a:extLst>
              <a:ext uri="{FF2B5EF4-FFF2-40B4-BE49-F238E27FC236}">
                <a16:creationId xmlns:a16="http://schemas.microsoft.com/office/drawing/2014/main" id="{1B2D982D-5482-C19A-20EB-DCF1A74064CE}"/>
              </a:ext>
            </a:extLst>
          </p:cNvPr>
          <p:cNvSpPr txBox="1"/>
          <p:nvPr/>
        </p:nvSpPr>
        <p:spPr>
          <a:xfrm>
            <a:off x="4641576" y="8443507"/>
            <a:ext cx="8981698"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9: Phần cơ khí của thiết bị a) thiết kế b) thực tế</a:t>
            </a:r>
          </a:p>
        </p:txBody>
      </p:sp>
      <p:sp>
        <p:nvSpPr>
          <p:cNvPr id="9" name="TextBox 7">
            <a:extLst>
              <a:ext uri="{FF2B5EF4-FFF2-40B4-BE49-F238E27FC236}">
                <a16:creationId xmlns:a16="http://schemas.microsoft.com/office/drawing/2014/main" id="{7EAE3B24-D533-8EF3-2FB3-1054B2F49E21}"/>
              </a:ext>
            </a:extLst>
          </p:cNvPr>
          <p:cNvSpPr txBox="1"/>
          <p:nvPr/>
        </p:nvSpPr>
        <p:spPr>
          <a:xfrm>
            <a:off x="2798427" y="2887897"/>
            <a:ext cx="557843" cy="609600"/>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a)</a:t>
            </a:r>
          </a:p>
        </p:txBody>
      </p:sp>
      <p:sp>
        <p:nvSpPr>
          <p:cNvPr id="10" name="TextBox 8">
            <a:extLst>
              <a:ext uri="{FF2B5EF4-FFF2-40B4-BE49-F238E27FC236}">
                <a16:creationId xmlns:a16="http://schemas.microsoft.com/office/drawing/2014/main" id="{352BD9F3-8276-9B44-6F2D-5862C827F4EC}"/>
              </a:ext>
            </a:extLst>
          </p:cNvPr>
          <p:cNvSpPr txBox="1"/>
          <p:nvPr/>
        </p:nvSpPr>
        <p:spPr>
          <a:xfrm>
            <a:off x="9791848" y="2887897"/>
            <a:ext cx="60180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b)</a:t>
            </a:r>
          </a:p>
        </p:txBody>
      </p:sp>
      <p:pic>
        <p:nvPicPr>
          <p:cNvPr id="11" name="Picture 10" descr="A white printer with a blue screen&#10;&#10;AI-generated content may be incorrect.">
            <a:extLst>
              <a:ext uri="{FF2B5EF4-FFF2-40B4-BE49-F238E27FC236}">
                <a16:creationId xmlns:a16="http://schemas.microsoft.com/office/drawing/2014/main" id="{DFC7E5B3-B1A3-7ABC-C4F6-EE1134A80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3771900"/>
            <a:ext cx="9441937" cy="4071069"/>
          </a:xfrm>
          <a:prstGeom prst="rect">
            <a:avLst/>
          </a:prstGeom>
        </p:spPr>
      </p:pic>
      <p:pic>
        <p:nvPicPr>
          <p:cNvPr id="12" name="Picture 11" descr="A black and silver object with a yellow line&#10;&#10;AI-generated content may be incorrect.">
            <a:extLst>
              <a:ext uri="{FF2B5EF4-FFF2-40B4-BE49-F238E27FC236}">
                <a16:creationId xmlns:a16="http://schemas.microsoft.com/office/drawing/2014/main" id="{B6112223-3653-134C-7937-EE033964DE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2750" y="3029629"/>
            <a:ext cx="7407479" cy="55556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4" y="1571006"/>
            <a:ext cx="16354715" cy="1097416"/>
          </a:xfrm>
          <a:prstGeom prst="rect">
            <a:avLst/>
          </a:prstGeom>
        </p:spPr>
        <p:txBody>
          <a:bodyPr wrap="square"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691" y="2970915"/>
            <a:ext cx="9083309" cy="7008920"/>
          </a:xfrm>
          <a:prstGeom prst="rect">
            <a:avLst/>
          </a:prstGeom>
        </p:spPr>
      </p:pic>
      <p:pic>
        <p:nvPicPr>
          <p:cNvPr id="12" name="Picture 11" descr="A diagram of a structure&#10;&#10;AI-generated content may be incorrect.">
            <a:extLst>
              <a:ext uri="{FF2B5EF4-FFF2-40B4-BE49-F238E27FC236}">
                <a16:creationId xmlns:a16="http://schemas.microsoft.com/office/drawing/2014/main" id="{8DEAA6E8-A69D-D7ED-072E-15E53661B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863" y="2933700"/>
            <a:ext cx="7757589" cy="700892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3" name="Freeform 3"/>
          <p:cNvSpPr/>
          <p:nvPr/>
        </p:nvSpPr>
        <p:spPr>
          <a:xfrm>
            <a:off x="-4335206" y="-6972227"/>
            <a:ext cx="8313671" cy="8298555"/>
          </a:xfrm>
          <a:custGeom>
            <a:avLst/>
            <a:gdLst/>
            <a:ahLst/>
            <a:cxnLst/>
            <a:rect l="l" t="t" r="r" b="b"/>
            <a:pathLst>
              <a:path w="8313671" h="8298555">
                <a:moveTo>
                  <a:pt x="0" y="0"/>
                </a:moveTo>
                <a:lnTo>
                  <a:pt x="8313671" y="0"/>
                </a:lnTo>
                <a:lnTo>
                  <a:pt x="8313671" y="8298555"/>
                </a:lnTo>
                <a:lnTo>
                  <a:pt x="0" y="8298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257550" y="1562100"/>
            <a:ext cx="11772900" cy="395428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4"/>
              </a:rPr>
              <a:t>https://www.sciencedirect.com/topics/engineering/knife-coating</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[5]</a:t>
            </a:r>
            <a:r>
              <a:rPr lang="en-US" sz="2400" dirty="0">
                <a:solidFill>
                  <a:srgbClr val="000000"/>
                </a:solidFill>
                <a:latin typeface="Muli"/>
                <a:ea typeface="Muli"/>
                <a:cs typeface="Muli"/>
                <a:sym typeface="Muli"/>
              </a:rPr>
              <a:t> </a:t>
            </a:r>
            <a:r>
              <a:rPr lang="en-US" sz="2400" dirty="0">
                <a:solidFill>
                  <a:srgbClr val="333333"/>
                </a:solidFill>
                <a:latin typeface="Open Sans" panose="020B0606030504020204" pitchFamily="34" charset="0"/>
                <a:ea typeface="Muli"/>
                <a:cs typeface="Muli"/>
                <a:sym typeface="Muli"/>
              </a:rPr>
              <a:t>Spin Coating</a:t>
            </a:r>
            <a:r>
              <a:rPr lang="en-US" sz="2400" dirty="0">
                <a:solidFill>
                  <a:srgbClr val="000000"/>
                </a:solidFill>
                <a:latin typeface="Muli"/>
                <a:ea typeface="Muli"/>
                <a:cs typeface="Muli"/>
                <a:sym typeface="Muli"/>
              </a:rPr>
              <a:t>. https://www.ossila.com/products/spin-coater.</a:t>
            </a:r>
          </a:p>
          <a:p>
            <a:pPr>
              <a:lnSpc>
                <a:spcPts val="3079"/>
              </a:lnSpc>
              <a:spcBef>
                <a:spcPct val="0"/>
              </a:spcBef>
            </a:pPr>
            <a:r>
              <a:rPr lang="en-US" sz="2400" b="1" dirty="0">
                <a:solidFill>
                  <a:srgbClr val="000000"/>
                </a:solidFill>
                <a:latin typeface="Muli Bold"/>
                <a:ea typeface="Muli Bold"/>
                <a:cs typeface="Muli Bold"/>
                <a:sym typeface="Muli Bold"/>
              </a:rPr>
              <a:t>[6]</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Doctor Blade Coater</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5"/>
              </a:rPr>
              <a:t>https://www.ossila.com/products/doctor-blade-coater</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[7]</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Dip Coater</a:t>
            </a:r>
            <a:r>
              <a:rPr lang="en-US" sz="2400" dirty="0">
                <a:solidFill>
                  <a:srgbClr val="000000"/>
                </a:solidFill>
                <a:latin typeface="Muli"/>
                <a:ea typeface="Muli"/>
                <a:cs typeface="Muli"/>
                <a:sym typeface="Muli"/>
              </a:rPr>
              <a:t>. https://www.ossila.com/products/dip-coater.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68131" y="-4860531"/>
            <a:ext cx="7101500" cy="7088588"/>
          </a:xfrm>
          <a:custGeom>
            <a:avLst/>
            <a:gdLst/>
            <a:ahLst/>
            <a:cxnLst/>
            <a:rect l="l" t="t" r="r" b="b"/>
            <a:pathLst>
              <a:path w="7101500" h="7088588">
                <a:moveTo>
                  <a:pt x="0" y="0"/>
                </a:moveTo>
                <a:lnTo>
                  <a:pt x="7101500" y="0"/>
                </a:lnTo>
                <a:lnTo>
                  <a:pt x="7101500" y="7088588"/>
                </a:lnTo>
                <a:lnTo>
                  <a:pt x="0" y="7088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nano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63889E-6 2.22222E-6 L -0.22335 -0.42778 " pathEditMode="relative" rAng="0" ptsTypes="AA">
                                      <p:cBhvr>
                                        <p:cTn id="6" dur="2000" fill="hold"/>
                                        <p:tgtEl>
                                          <p:spTgt spid="1038"/>
                                        </p:tgtEl>
                                        <p:attrNameLst>
                                          <p:attrName>ppt_x</p:attrName>
                                          <p:attrName>ppt_y</p:attrName>
                                        </p:attrNameLst>
                                      </p:cBhvr>
                                      <p:rCtr x="-11172" y="-21389"/>
                                    </p:animMotion>
                                  </p:childTnLst>
                                </p:cTn>
                              </p:par>
                              <p:par>
                                <p:cTn id="7" presetID="10" presetClass="exit" presetSubtype="0" fill="hold" nodeType="withEffect">
                                  <p:stCondLst>
                                    <p:cond delay="0"/>
                                  </p:stCondLst>
                                  <p:childTnLst>
                                    <p:animEffect transition="out" filter="fade">
                                      <p:cBhvr>
                                        <p:cTn id="8" dur="500"/>
                                        <p:tgtEl>
                                          <p:spTgt spid="3084"/>
                                        </p:tgtEl>
                                      </p:cBhvr>
                                    </p:animEffect>
                                    <p:set>
                                      <p:cBhvr>
                                        <p:cTn id="9" dur="1" fill="hold">
                                          <p:stCondLst>
                                            <p:cond delay="499"/>
                                          </p:stCondLst>
                                        </p:cTn>
                                        <p:tgtEl>
                                          <p:spTgt spid="30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F46F-8648-6610-E9D4-796AB7317E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3C7ED-610F-4520-9E0D-26AFC32B11DF}"/>
              </a:ext>
            </a:extLst>
          </p:cNvPr>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15C3E09-CD41-BC82-EE7C-13203D381233}"/>
              </a:ext>
            </a:extLst>
          </p:cNvPr>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088A989C-D0A6-E4C0-84BE-2A22E93E8812}"/>
              </a:ext>
            </a:extLst>
          </p:cNvPr>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pic>
        <p:nvPicPr>
          <p:cNvPr id="1026" name="Picture 2">
            <a:extLst>
              <a:ext uri="{FF2B5EF4-FFF2-40B4-BE49-F238E27FC236}">
                <a16:creationId xmlns:a16="http://schemas.microsoft.com/office/drawing/2014/main" id="{12151E52-7291-F148-E6C7-89B898C4F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716" y="264216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64B45C-E494-9804-D03F-D4F551E2050E}"/>
              </a:ext>
            </a:extLst>
          </p:cNvPr>
          <p:cNvSpPr txBox="1"/>
          <p:nvPr/>
        </p:nvSpPr>
        <p:spPr>
          <a:xfrm>
            <a:off x="2504116"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2600$</a:t>
            </a:r>
          </a:p>
        </p:txBody>
      </p:sp>
      <p:pic>
        <p:nvPicPr>
          <p:cNvPr id="1028" name="Picture 4">
            <a:extLst>
              <a:ext uri="{FF2B5EF4-FFF2-40B4-BE49-F238E27FC236}">
                <a16:creationId xmlns:a16="http://schemas.microsoft.com/office/drawing/2014/main" id="{EF9F473F-622F-CF1C-BEAC-630FF4F40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9600" y="1485900"/>
            <a:ext cx="5791200" cy="579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6A36F5-AB31-D157-58FD-5041616FFC9F}"/>
              </a:ext>
            </a:extLst>
          </p:cNvPr>
          <p:cNvSpPr txBox="1"/>
          <p:nvPr/>
        </p:nvSpPr>
        <p:spPr>
          <a:xfrm>
            <a:off x="13934118"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2700$</a:t>
            </a:r>
          </a:p>
        </p:txBody>
      </p:sp>
      <p:pic>
        <p:nvPicPr>
          <p:cNvPr id="1030" name="Picture 6">
            <a:extLst>
              <a:ext uri="{FF2B5EF4-FFF2-40B4-BE49-F238E27FC236}">
                <a16:creationId xmlns:a16="http://schemas.microsoft.com/office/drawing/2014/main" id="{73E406A8-FA5E-BC91-061C-F5BA6FB655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389" y="2091100"/>
            <a:ext cx="4953002" cy="49530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7E910D-C5C4-5738-6E46-D6ABA1D15D26}"/>
              </a:ext>
            </a:extLst>
          </p:cNvPr>
          <p:cNvSpPr txBox="1"/>
          <p:nvPr/>
        </p:nvSpPr>
        <p:spPr>
          <a:xfrm>
            <a:off x="8458200" y="7255041"/>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3500$</a:t>
            </a:r>
          </a:p>
        </p:txBody>
      </p:sp>
    </p:spTree>
    <p:extLst>
      <p:ext uri="{BB962C8B-B14F-4D97-AF65-F5344CB8AC3E}">
        <p14:creationId xmlns:p14="http://schemas.microsoft.com/office/powerpoint/2010/main" val="4087608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787" y="1687711"/>
            <a:ext cx="7655719" cy="5741789"/>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9448800" y="7706660"/>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9181</TotalTime>
  <Words>1180</Words>
  <Application>Microsoft Office PowerPoint</Application>
  <PresentationFormat>Custom</PresentationFormat>
  <Paragraphs>168</Paragraphs>
  <Slides>26</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ElsevierGulliver</vt:lpstr>
      <vt:lpstr>Muli Bold</vt:lpstr>
      <vt:lpstr>Open Sans</vt:lpstr>
      <vt:lpstr>Aptos</vt:lpstr>
      <vt:lpstr>Arial Bold</vt:lpstr>
      <vt:lpstr>Asap Medium</vt:lpstr>
      <vt:lpstr>Maven Pro Heavy</vt:lpstr>
      <vt:lpstr>Arial</vt:lpstr>
      <vt:lpstr>Calibri</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17</cp:revision>
  <dcterms:created xsi:type="dcterms:W3CDTF">2006-08-16T00:00:00Z</dcterms:created>
  <dcterms:modified xsi:type="dcterms:W3CDTF">2025-05-06T01:59:40Z</dcterms:modified>
  <dc:identifier>DAGhHkHQhfw</dc:identifier>
</cp:coreProperties>
</file>